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41" r:id="rId1"/>
  </p:sldMasterIdLst>
  <p:notesMasterIdLst>
    <p:notesMasterId r:id="rId3"/>
  </p:notesMasterIdLst>
  <p:sldIdLst>
    <p:sldId id="293" r:id="rId2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4"/>
      <p:bold r:id="rId5"/>
      <p:italic r:id="rId6"/>
      <p:boldItalic r:id="rId7"/>
    </p:embeddedFont>
    <p:embeddedFont>
      <p:font typeface="Open Sans SemiBold" panose="020B0706030804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DB53D3-C95B-47C0-91F2-927B9868D117}" v="9" dt="2021-08-16T13:48:04.760"/>
  </p1510:revLst>
</p1510:revInfo>
</file>

<file path=ppt/tableStyles.xml><?xml version="1.0" encoding="utf-8"?>
<a:tblStyleLst xmlns:a="http://schemas.openxmlformats.org/drawingml/2006/main" def="{4F16CF39-B6B4-485D-8359-190A6E9D162B}">
  <a:tblStyle styleId="{4F16CF39-B6B4-485D-8359-190A6E9D162B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19429A94-66E7-49B5-8ED8-AD899A7ED633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077" autoAdjust="0"/>
  </p:normalViewPr>
  <p:slideViewPr>
    <p:cSldViewPr snapToGrid="0">
      <p:cViewPr varScale="1">
        <p:scale>
          <a:sx n="95" d="100"/>
          <a:sy n="95" d="100"/>
        </p:scale>
        <p:origin x="10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Care" userId="ad0cc3eac59e7ab2" providerId="LiveId" clId="{D1DB53D3-C95B-47C0-91F2-927B9868D117}"/>
    <pc:docChg chg="undo custSel modSld">
      <pc:chgData name="John Care" userId="ad0cc3eac59e7ab2" providerId="LiveId" clId="{D1DB53D3-C95B-47C0-91F2-927B9868D117}" dt="2021-08-16T13:49:45.460" v="246" actId="1076"/>
      <pc:docMkLst>
        <pc:docMk/>
      </pc:docMkLst>
      <pc:sldChg chg="addSp delSp modSp mod">
        <pc:chgData name="John Care" userId="ad0cc3eac59e7ab2" providerId="LiveId" clId="{D1DB53D3-C95B-47C0-91F2-927B9868D117}" dt="2021-08-16T13:49:45.460" v="246" actId="1076"/>
        <pc:sldMkLst>
          <pc:docMk/>
          <pc:sldMk cId="0" sldId="293"/>
        </pc:sldMkLst>
        <pc:spChg chg="add del">
          <ac:chgData name="John Care" userId="ad0cc3eac59e7ab2" providerId="LiveId" clId="{D1DB53D3-C95B-47C0-91F2-927B9868D117}" dt="2021-08-16T13:46:04.482" v="165" actId="22"/>
          <ac:spMkLst>
            <pc:docMk/>
            <pc:sldMk cId="0" sldId="293"/>
            <ac:spMk id="13" creationId="{B03E2ED5-73F7-427B-917A-FBFE3CC91DA8}"/>
          </ac:spMkLst>
        </pc:spChg>
        <pc:spChg chg="add del">
          <ac:chgData name="John Care" userId="ad0cc3eac59e7ab2" providerId="LiveId" clId="{D1DB53D3-C95B-47C0-91F2-927B9868D117}" dt="2021-08-16T13:47:11.558" v="215" actId="22"/>
          <ac:spMkLst>
            <pc:docMk/>
            <pc:sldMk cId="0" sldId="293"/>
            <ac:spMk id="16" creationId="{639769F0-7EC7-4086-AE93-BE1A890C5909}"/>
          </ac:spMkLst>
        </pc:spChg>
        <pc:spChg chg="mod">
          <ac:chgData name="John Care" userId="ad0cc3eac59e7ab2" providerId="LiveId" clId="{D1DB53D3-C95B-47C0-91F2-927B9868D117}" dt="2021-08-16T13:49:45.460" v="246" actId="1076"/>
          <ac:spMkLst>
            <pc:docMk/>
            <pc:sldMk cId="0" sldId="293"/>
            <ac:spMk id="842" creationId="{00000000-0000-0000-0000-000000000000}"/>
          </ac:spMkLst>
        </pc:spChg>
        <pc:spChg chg="del mod">
          <ac:chgData name="John Care" userId="ad0cc3eac59e7ab2" providerId="LiveId" clId="{D1DB53D3-C95B-47C0-91F2-927B9868D117}" dt="2021-08-16T12:03:22.715" v="71" actId="478"/>
          <ac:spMkLst>
            <pc:docMk/>
            <pc:sldMk cId="0" sldId="293"/>
            <ac:spMk id="843" creationId="{00000000-0000-0000-0000-000000000000}"/>
          </ac:spMkLst>
        </pc:spChg>
        <pc:spChg chg="del mod">
          <ac:chgData name="John Care" userId="ad0cc3eac59e7ab2" providerId="LiveId" clId="{D1DB53D3-C95B-47C0-91F2-927B9868D117}" dt="2021-08-16T13:45:48.245" v="162" actId="478"/>
          <ac:spMkLst>
            <pc:docMk/>
            <pc:sldMk cId="0" sldId="293"/>
            <ac:spMk id="844" creationId="{00000000-0000-0000-0000-000000000000}"/>
          </ac:spMkLst>
        </pc:spChg>
        <pc:spChg chg="del">
          <ac:chgData name="John Care" userId="ad0cc3eac59e7ab2" providerId="LiveId" clId="{D1DB53D3-C95B-47C0-91F2-927B9868D117}" dt="2021-08-16T13:46:55.406" v="210" actId="478"/>
          <ac:spMkLst>
            <pc:docMk/>
            <pc:sldMk cId="0" sldId="293"/>
            <ac:spMk id="845" creationId="{00000000-0000-0000-0000-000000000000}"/>
          </ac:spMkLst>
        </pc:spChg>
        <pc:spChg chg="del">
          <ac:chgData name="John Care" userId="ad0cc3eac59e7ab2" providerId="LiveId" clId="{D1DB53D3-C95B-47C0-91F2-927B9868D117}" dt="2021-08-16T12:05:15.221" v="125" actId="478"/>
          <ac:spMkLst>
            <pc:docMk/>
            <pc:sldMk cId="0" sldId="293"/>
            <ac:spMk id="846" creationId="{00000000-0000-0000-0000-000000000000}"/>
          </ac:spMkLst>
        </pc:spChg>
        <pc:spChg chg="del mod">
          <ac:chgData name="John Care" userId="ad0cc3eac59e7ab2" providerId="LiveId" clId="{D1DB53D3-C95B-47C0-91F2-927B9868D117}" dt="2021-08-16T13:48:07.857" v="238" actId="478"/>
          <ac:spMkLst>
            <pc:docMk/>
            <pc:sldMk cId="0" sldId="293"/>
            <ac:spMk id="847" creationId="{00000000-0000-0000-0000-000000000000}"/>
          </ac:spMkLst>
        </pc:spChg>
        <pc:graphicFrameChg chg="add mod modGraphic">
          <ac:chgData name="John Care" userId="ad0cc3eac59e7ab2" providerId="LiveId" clId="{D1DB53D3-C95B-47C0-91F2-927B9868D117}" dt="2021-08-16T13:49:05.425" v="244" actId="14100"/>
          <ac:graphicFrameMkLst>
            <pc:docMk/>
            <pc:sldMk cId="0" sldId="293"/>
            <ac:graphicFrameMk id="2" creationId="{FF95C019-7C5F-4FE8-AEF3-D7DDED3C973E}"/>
          </ac:graphicFrameMkLst>
        </pc:graphicFrameChg>
        <pc:graphicFrameChg chg="add del mod">
          <ac:chgData name="John Care" userId="ad0cc3eac59e7ab2" providerId="LiveId" clId="{D1DB53D3-C95B-47C0-91F2-927B9868D117}" dt="2021-08-16T12:03:56.739" v="77" actId="478"/>
          <ac:graphicFrameMkLst>
            <pc:docMk/>
            <pc:sldMk cId="0" sldId="293"/>
            <ac:graphicFrameMk id="3" creationId="{9A2A461E-31C7-4357-A654-D1D7AC280FAC}"/>
          </ac:graphicFrameMkLst>
        </pc:graphicFrameChg>
        <pc:graphicFrameChg chg="add mod modGraphic">
          <ac:chgData name="John Care" userId="ad0cc3eac59e7ab2" providerId="LiveId" clId="{D1DB53D3-C95B-47C0-91F2-927B9868D117}" dt="2021-08-16T12:05:22.341" v="126" actId="1076"/>
          <ac:graphicFrameMkLst>
            <pc:docMk/>
            <pc:sldMk cId="0" sldId="293"/>
            <ac:graphicFrameMk id="10" creationId="{CE335F45-7FE6-476C-A966-90798A3416D0}"/>
          </ac:graphicFrameMkLst>
        </pc:graphicFrameChg>
        <pc:graphicFrameChg chg="add mod modGraphic">
          <ac:chgData name="John Care" userId="ad0cc3eac59e7ab2" providerId="LiveId" clId="{D1DB53D3-C95B-47C0-91F2-927B9868D117}" dt="2021-08-16T13:45:55.591" v="163" actId="1076"/>
          <ac:graphicFrameMkLst>
            <pc:docMk/>
            <pc:sldMk cId="0" sldId="293"/>
            <ac:graphicFrameMk id="11" creationId="{DFFFA4E0-6742-4AB9-8D7A-64FB6155CE4A}"/>
          </ac:graphicFrameMkLst>
        </pc:graphicFrameChg>
        <pc:graphicFrameChg chg="add mod modGraphic">
          <ac:chgData name="John Care" userId="ad0cc3eac59e7ab2" providerId="LiveId" clId="{D1DB53D3-C95B-47C0-91F2-927B9868D117}" dt="2021-08-16T13:49:02.814" v="243" actId="1076"/>
          <ac:graphicFrameMkLst>
            <pc:docMk/>
            <pc:sldMk cId="0" sldId="293"/>
            <ac:graphicFrameMk id="14" creationId="{9DF1BC3E-F17B-45FC-B46C-E4666E218D4A}"/>
          </ac:graphicFrameMkLst>
        </pc:graphicFrameChg>
        <pc:graphicFrameChg chg="add mod modGraphic">
          <ac:chgData name="John Care" userId="ad0cc3eac59e7ab2" providerId="LiveId" clId="{D1DB53D3-C95B-47C0-91F2-927B9868D117}" dt="2021-08-16T13:48:58.459" v="242" actId="1076"/>
          <ac:graphicFrameMkLst>
            <pc:docMk/>
            <pc:sldMk cId="0" sldId="293"/>
            <ac:graphicFrameMk id="17" creationId="{1DF52E42-BDE0-4377-B880-6EC7D2EB375C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Google Shape;839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0" name="Google Shape;840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This is my sample brand. This is what I wanted my team to think about me (and a few things they would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realistically say about me) . The </a:t>
            </a:r>
            <a:r>
              <a:rPr lang="en-US" dirty="0" err="1"/>
              <a:t>colours</a:t>
            </a:r>
            <a:r>
              <a:rPr lang="en-US" dirty="0"/>
              <a:t> don’t mean much (except the pink are the cautionary areas). They’re not bad,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And the fact that you are aware of them is a good thing.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7_Two columns">
  <p:cSld name="CUSTOM_2_2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>
            <a:spLocks noGrp="1"/>
          </p:cNvSpPr>
          <p:nvPr>
            <p:ph type="title"/>
          </p:nvPr>
        </p:nvSpPr>
        <p:spPr>
          <a:xfrm>
            <a:off x="457175" y="460250"/>
            <a:ext cx="4077000" cy="9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t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body" idx="1"/>
          </p:nvPr>
        </p:nvSpPr>
        <p:spPr>
          <a:xfrm>
            <a:off x="457175" y="1536250"/>
            <a:ext cx="4077000" cy="31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t" anchorCtr="0">
            <a:noAutofit/>
          </a:bodyPr>
          <a:lstStyle>
            <a:lvl1pPr marL="457200" lvl="0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000"/>
              <a:buFont typeface="Arial"/>
              <a:buChar char="●"/>
              <a:defRPr sz="1000">
                <a:solidFill>
                  <a:srgbClr val="202124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marL="914400" lvl="1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000"/>
              <a:buFont typeface="Arial"/>
              <a:buChar char="○"/>
              <a:defRPr sz="10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000"/>
              <a:buFont typeface="Arial"/>
              <a:buChar char="■"/>
              <a:defRPr sz="10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000"/>
              <a:buFont typeface="Arial"/>
              <a:buChar char="●"/>
              <a:defRPr sz="10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000"/>
              <a:buFont typeface="Arial"/>
              <a:buChar char="○"/>
              <a:defRPr sz="10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000"/>
              <a:buFont typeface="Arial"/>
              <a:buChar char="■"/>
              <a:defRPr sz="10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000"/>
              <a:buFont typeface="Arial"/>
              <a:buChar char="●"/>
              <a:defRPr sz="10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000"/>
              <a:buFont typeface="Arial"/>
              <a:buChar char="○"/>
              <a:defRPr sz="10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000"/>
              <a:buFont typeface="Arial"/>
              <a:buChar char="■"/>
              <a:defRPr sz="10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body" idx="2"/>
          </p:nvPr>
        </p:nvSpPr>
        <p:spPr>
          <a:xfrm>
            <a:off x="4610125" y="1536250"/>
            <a:ext cx="4077000" cy="31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t" anchorCtr="0">
            <a:noAutofit/>
          </a:bodyPr>
          <a:lstStyle>
            <a:lvl1pPr marL="457200" lvl="0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000"/>
              <a:buFont typeface="Arial"/>
              <a:buChar char="●"/>
              <a:defRPr sz="1000">
                <a:solidFill>
                  <a:srgbClr val="202124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marL="914400" lvl="1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000"/>
              <a:buFont typeface="Arial"/>
              <a:buChar char="○"/>
              <a:defRPr sz="10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000"/>
              <a:buFont typeface="Arial"/>
              <a:buChar char="■"/>
              <a:defRPr sz="10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000"/>
              <a:buFont typeface="Arial"/>
              <a:buChar char="●"/>
              <a:defRPr sz="10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000"/>
              <a:buFont typeface="Arial"/>
              <a:buChar char="○"/>
              <a:defRPr sz="10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000"/>
              <a:buFont typeface="Arial"/>
              <a:buChar char="■"/>
              <a:defRPr sz="10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000"/>
              <a:buFont typeface="Arial"/>
              <a:buChar char="●"/>
              <a:defRPr sz="10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000"/>
              <a:buFont typeface="Arial"/>
              <a:buChar char="○"/>
              <a:defRPr sz="10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000"/>
              <a:buFont typeface="Arial"/>
              <a:buChar char="■"/>
              <a:defRPr sz="10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Plain">
  <p:cSld name="CUSTOM_3_1_1_1_1_1_1_1_1_1_1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2_Break">
  <p:cSld name="CUSTOM_2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>
            <a:spLocks noGrp="1"/>
          </p:cNvSpPr>
          <p:nvPr>
            <p:ph type="title"/>
          </p:nvPr>
        </p:nvSpPr>
        <p:spPr>
          <a:xfrm>
            <a:off x="457175" y="1536250"/>
            <a:ext cx="6153900" cy="20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ctr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3_Title left/middle">
  <p:cSld name="CUSTOM_2_4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 txBox="1">
            <a:spLocks noGrp="1"/>
          </p:cNvSpPr>
          <p:nvPr>
            <p:ph type="title"/>
          </p:nvPr>
        </p:nvSpPr>
        <p:spPr>
          <a:xfrm>
            <a:off x="457175" y="1536250"/>
            <a:ext cx="2688300" cy="20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ctr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4_Statement">
  <p:cSld name="CUSTOM_2_4_1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4"/>
          <p:cNvSpPr txBox="1">
            <a:spLocks noGrp="1"/>
          </p:cNvSpPr>
          <p:nvPr>
            <p:ph type="body" idx="1"/>
          </p:nvPr>
        </p:nvSpPr>
        <p:spPr>
          <a:xfrm>
            <a:off x="457175" y="1536250"/>
            <a:ext cx="5459100" cy="31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marL="914400" lvl="1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6_Callout">
  <p:cSld name="CUSTOM_2_3_1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5"/>
          <p:cNvSpPr txBox="1">
            <a:spLocks noGrp="1"/>
          </p:cNvSpPr>
          <p:nvPr>
            <p:ph type="body" idx="1"/>
          </p:nvPr>
        </p:nvSpPr>
        <p:spPr>
          <a:xfrm>
            <a:off x="457175" y="2606050"/>
            <a:ext cx="4077000" cy="20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t" anchorCtr="0">
            <a:noAutofit/>
          </a:bodyPr>
          <a:lstStyle>
            <a:lvl1pPr marL="457200" lvl="0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marL="914400" lvl="1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2pPr>
            <a:lvl3pPr marL="1371600" lvl="2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3pPr>
            <a:lvl4pPr marL="1828800" lvl="3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4pPr>
            <a:lvl5pPr marL="2286000" lvl="4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5pPr>
            <a:lvl6pPr marL="2743200" lvl="5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6pPr>
            <a:lvl7pPr marL="3200400" lvl="6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7pPr>
            <a:lvl8pPr marL="3657600" lvl="7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8pPr>
            <a:lvl9pPr marL="4114800" lvl="8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title"/>
          </p:nvPr>
        </p:nvSpPr>
        <p:spPr>
          <a:xfrm>
            <a:off x="457175" y="1536250"/>
            <a:ext cx="4077000" cy="9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t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9_Four columns">
  <p:cSld name="CUSTOM_3_1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6"/>
          <p:cNvSpPr txBox="1">
            <a:spLocks noGrp="1"/>
          </p:cNvSpPr>
          <p:nvPr>
            <p:ph type="title"/>
          </p:nvPr>
        </p:nvSpPr>
        <p:spPr>
          <a:xfrm>
            <a:off x="457175" y="460250"/>
            <a:ext cx="4077000" cy="9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t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body" idx="1"/>
          </p:nvPr>
        </p:nvSpPr>
        <p:spPr>
          <a:xfrm>
            <a:off x="457200" y="1536250"/>
            <a:ext cx="2000400" cy="31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t" anchorCtr="0">
            <a:noAutofit/>
          </a:bodyPr>
          <a:lstStyle>
            <a:lvl1pPr marL="457200" lvl="0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marL="914400" lvl="1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2pPr>
            <a:lvl3pPr marL="1371600" lvl="2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3pPr>
            <a:lvl4pPr marL="1828800" lvl="3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4pPr>
            <a:lvl5pPr marL="2286000" lvl="4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5pPr>
            <a:lvl6pPr marL="2743200" lvl="5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6pPr>
            <a:lvl7pPr marL="3200400" lvl="6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7pPr>
            <a:lvl8pPr marL="3657600" lvl="7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8pPr>
            <a:lvl9pPr marL="4114800" lvl="8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body" idx="2"/>
          </p:nvPr>
        </p:nvSpPr>
        <p:spPr>
          <a:xfrm>
            <a:off x="2533941" y="1536250"/>
            <a:ext cx="2000400" cy="31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t" anchorCtr="0">
            <a:noAutofit/>
          </a:bodyPr>
          <a:lstStyle>
            <a:lvl1pPr marL="457200" lvl="0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marL="914400" lvl="1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2pPr>
            <a:lvl3pPr marL="1371600" lvl="2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3pPr>
            <a:lvl4pPr marL="1828800" lvl="3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4pPr>
            <a:lvl5pPr marL="2286000" lvl="4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5pPr>
            <a:lvl6pPr marL="2743200" lvl="5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6pPr>
            <a:lvl7pPr marL="3200400" lvl="6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7pPr>
            <a:lvl8pPr marL="3657600" lvl="7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8pPr>
            <a:lvl9pPr marL="4114800" lvl="8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body" idx="3"/>
          </p:nvPr>
        </p:nvSpPr>
        <p:spPr>
          <a:xfrm>
            <a:off x="4610318" y="1536250"/>
            <a:ext cx="2000400" cy="31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t" anchorCtr="0">
            <a:noAutofit/>
          </a:bodyPr>
          <a:lstStyle>
            <a:lvl1pPr marL="457200" lvl="0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marL="914400" lvl="1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2pPr>
            <a:lvl3pPr marL="1371600" lvl="2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3pPr>
            <a:lvl4pPr marL="1828800" lvl="3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4pPr>
            <a:lvl5pPr marL="2286000" lvl="4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5pPr>
            <a:lvl6pPr marL="2743200" lvl="5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6pPr>
            <a:lvl7pPr marL="3200400" lvl="6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7pPr>
            <a:lvl8pPr marL="3657600" lvl="7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8pPr>
            <a:lvl9pPr marL="4114800" lvl="8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body" idx="4"/>
          </p:nvPr>
        </p:nvSpPr>
        <p:spPr>
          <a:xfrm>
            <a:off x="6686700" y="1536250"/>
            <a:ext cx="2000400" cy="31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t" anchorCtr="0">
            <a:noAutofit/>
          </a:bodyPr>
          <a:lstStyle>
            <a:lvl1pPr marL="457200" lvl="0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marL="914400" lvl="1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2pPr>
            <a:lvl3pPr marL="1371600" lvl="2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3pPr>
            <a:lvl4pPr marL="1828800" lvl="3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4pPr>
            <a:lvl5pPr marL="2286000" lvl="4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5pPr>
            <a:lvl6pPr marL="2743200" lvl="5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6pPr>
            <a:lvl7pPr marL="3200400" lvl="6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7pPr>
            <a:lvl8pPr marL="3657600" lvl="7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8pPr>
            <a:lvl9pPr marL="4114800" lvl="8" indent="-2921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Dark break">
  <p:cSld name="CUSTOM_3_1_1_1_1_1_1_1_1_1_1_1">
    <p:bg>
      <p:bgPr>
        <a:solidFill>
          <a:srgbClr val="202124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 txBox="1">
            <a:spLocks noGrp="1"/>
          </p:cNvSpPr>
          <p:nvPr>
            <p:ph type="title"/>
          </p:nvPr>
        </p:nvSpPr>
        <p:spPr>
          <a:xfrm>
            <a:off x="457175" y="1535400"/>
            <a:ext cx="5459100" cy="20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ctr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FFFFFF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FFFFFF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FFFFFF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FFFFFF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FFFFFF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FFFFFF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FFFFFF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FFFFFF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175" y="460250"/>
            <a:ext cx="6153900" cy="9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t" anchorCtr="0">
            <a:noAutofit/>
          </a:bodyPr>
          <a:lstStyle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175" y="1536250"/>
            <a:ext cx="6153900" cy="31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t" anchorCtr="0">
            <a:noAutofit/>
          </a:bodyPr>
          <a:lstStyle>
            <a:lvl1pPr marL="457200" marR="0" lvl="0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000"/>
              <a:buFont typeface="Arial"/>
              <a:buChar char="●"/>
              <a:defRPr sz="1000" b="0" i="0" u="none" strike="noStrike" cap="none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000"/>
              <a:buFont typeface="Arial"/>
              <a:buChar char="○"/>
              <a:defRPr sz="1000" b="0" i="0" u="none" strike="noStrike" cap="none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000"/>
              <a:buFont typeface="Arial"/>
              <a:buChar char="■"/>
              <a:defRPr sz="1000" b="0" i="0" u="none" strike="noStrike" cap="none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000"/>
              <a:buFont typeface="Arial"/>
              <a:buChar char="●"/>
              <a:defRPr sz="1000" b="0" i="0" u="none" strike="noStrike" cap="none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000"/>
              <a:buFont typeface="Arial"/>
              <a:buChar char="○"/>
              <a:defRPr sz="1000" b="0" i="0" u="none" strike="noStrike" cap="none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000"/>
              <a:buFont typeface="Arial"/>
              <a:buChar char="■"/>
              <a:defRPr sz="1000" b="0" i="0" u="none" strike="noStrike" cap="none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000"/>
              <a:buFont typeface="Arial"/>
              <a:buChar char="●"/>
              <a:defRPr sz="1000" b="0" i="0" u="none" strike="noStrike" cap="none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000"/>
              <a:buFont typeface="Arial"/>
              <a:buChar char="○"/>
              <a:defRPr sz="1000" b="0" i="0" u="none" strike="noStrike" cap="none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000"/>
              <a:buFont typeface="Arial"/>
              <a:buChar char="■"/>
              <a:defRPr sz="1000" b="0" i="0" u="none" strike="noStrike" cap="none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90">
          <p15:clr>
            <a:schemeClr val="accent1"/>
          </p15:clr>
        </p15:guide>
        <p15:guide id="2" orient="horz" pos="920">
          <p15:clr>
            <a:schemeClr val="accent1"/>
          </p15:clr>
        </p15:guide>
        <p15:guide id="3" orient="horz" pos="968">
          <p15:clr>
            <a:schemeClr val="accent1"/>
          </p15:clr>
        </p15:guide>
        <p15:guide id="4" orient="horz" pos="1596">
          <p15:clr>
            <a:schemeClr val="accent1"/>
          </p15:clr>
        </p15:guide>
        <p15:guide id="5" orient="horz" pos="1642">
          <p15:clr>
            <a:schemeClr val="accent1"/>
          </p15:clr>
        </p15:guide>
        <p15:guide id="6" orient="horz" pos="2275">
          <p15:clr>
            <a:schemeClr val="accent1"/>
          </p15:clr>
        </p15:guide>
        <p15:guide id="7" orient="horz" pos="2323">
          <p15:clr>
            <a:schemeClr val="accent1"/>
          </p15:clr>
        </p15:guide>
        <p15:guide id="8" pos="288">
          <p15:clr>
            <a:schemeClr val="accent1"/>
          </p15:clr>
        </p15:guide>
        <p15:guide id="9" pos="1549">
          <p15:clr>
            <a:schemeClr val="accent1"/>
          </p15:clr>
        </p15:guide>
        <p15:guide id="10" pos="1596">
          <p15:clr>
            <a:schemeClr val="accent1"/>
          </p15:clr>
        </p15:guide>
        <p15:guide id="11" pos="1981">
          <p15:clr>
            <a:schemeClr val="accent2"/>
          </p15:clr>
        </p15:guide>
        <p15:guide id="12" pos="2033">
          <p15:clr>
            <a:schemeClr val="accent2"/>
          </p15:clr>
        </p15:guide>
        <p15:guide id="13" pos="2856">
          <p15:clr>
            <a:schemeClr val="accent1"/>
          </p15:clr>
        </p15:guide>
        <p15:guide id="14" pos="2904">
          <p15:clr>
            <a:schemeClr val="accent1"/>
          </p15:clr>
        </p15:guide>
        <p15:guide id="15" pos="3727">
          <p15:clr>
            <a:schemeClr val="accent2"/>
          </p15:clr>
        </p15:guide>
        <p15:guide id="16" pos="3779">
          <p15:clr>
            <a:schemeClr val="accent2"/>
          </p15:clr>
        </p15:guide>
        <p15:guide id="17" pos="4164">
          <p15:clr>
            <a:schemeClr val="accent1"/>
          </p15:clr>
        </p15:guide>
        <p15:guide id="18" pos="4211">
          <p15:clr>
            <a:schemeClr val="accent1"/>
          </p15:clr>
        </p15:guide>
        <p15:guide id="19" pos="5472">
          <p15:clr>
            <a:schemeClr val="accent1"/>
          </p15:clr>
        </p15:guide>
        <p15:guide id="20" orient="horz" pos="2953">
          <p15:clr>
            <a:schemeClr val="accent1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Google Shape;842;p137"/>
          <p:cNvSpPr txBox="1">
            <a:spLocks noGrp="1"/>
          </p:cNvSpPr>
          <p:nvPr>
            <p:ph type="title"/>
          </p:nvPr>
        </p:nvSpPr>
        <p:spPr>
          <a:xfrm>
            <a:off x="192300" y="179151"/>
            <a:ext cx="8759400" cy="4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200" dirty="0">
                <a:latin typeface="Open Sans"/>
                <a:ea typeface="Open Sans"/>
                <a:cs typeface="Open Sans"/>
                <a:sym typeface="Open Sans"/>
              </a:rPr>
              <a:t>Sample : John’s Intended Brand as a VP Of Sales Engineering</a:t>
            </a:r>
            <a:endParaRPr sz="2200" dirty="0"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F95C019-7C5F-4FE8-AEF3-D7DDED3C97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927204"/>
              </p:ext>
            </p:extLst>
          </p:nvPr>
        </p:nvGraphicFramePr>
        <p:xfrm>
          <a:off x="318655" y="776113"/>
          <a:ext cx="2798617" cy="1681480"/>
        </p:xfrm>
        <a:graphic>
          <a:graphicData uri="http://schemas.openxmlformats.org/drawingml/2006/table">
            <a:tbl>
              <a:tblPr firstRow="1" bandRow="1">
                <a:tableStyleId>{4F16CF39-B6B4-485D-8359-190A6E9D162B}</a:tableStyleId>
              </a:tblPr>
              <a:tblGrid>
                <a:gridCol w="2798617">
                  <a:extLst>
                    <a:ext uri="{9D8B030D-6E8A-4147-A177-3AD203B41FA5}">
                      <a16:colId xmlns:a16="http://schemas.microsoft.com/office/drawing/2014/main" val="9036787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rgbClr val="000000"/>
                          </a:solidFill>
                          <a:latin typeface="Open Sans SemiBold"/>
                          <a:ea typeface="Open Sans SemiBold"/>
                          <a:cs typeface="Open Sans SemiBold"/>
                          <a:sym typeface="Open Sans SemiBold"/>
                        </a:rPr>
                        <a:t>Fair &amp; Consistent</a:t>
                      </a:r>
                      <a:endParaRPr lang="en-US" sz="1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b="0" i="0" u="none" strike="noStrike" cap="none" dirty="0">
                        <a:solidFill>
                          <a:srgbClr val="000000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rgbClr val="000000"/>
                          </a:solidFill>
                          <a:latin typeface="Open Sans SemiBold"/>
                          <a:ea typeface="Open Sans SemiBold"/>
                          <a:cs typeface="Open Sans SemiBold"/>
                          <a:sym typeface="Open Sans SemiBold"/>
                        </a:rPr>
                        <a:t>Creative</a:t>
                      </a:r>
                      <a:endParaRPr lang="en-US" sz="1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b="0" i="0" u="none" strike="noStrike" cap="none" dirty="0">
                        <a:solidFill>
                          <a:srgbClr val="000000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rgbClr val="000000"/>
                          </a:solidFill>
                          <a:latin typeface="Open Sans SemiBold"/>
                          <a:ea typeface="Open Sans SemiBold"/>
                          <a:cs typeface="Open Sans SemiBold"/>
                          <a:sym typeface="Open Sans SemiBold"/>
                        </a:rPr>
                        <a:t>Works Hard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550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i="1" dirty="0">
                          <a:latin typeface="Open Sans SemiBold"/>
                          <a:ea typeface="Open Sans SemiBold"/>
                          <a:cs typeface="Open Sans SemiBold"/>
                          <a:sym typeface="Open Sans SemiBold"/>
                        </a:rPr>
                        <a:t>Drivers + Behaviors</a:t>
                      </a:r>
                      <a:endParaRPr lang="en-US" sz="1400" b="0" i="1" u="none" strike="noStrike" cap="none" dirty="0">
                        <a:solidFill>
                          <a:srgbClr val="000000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666513"/>
                  </a:ext>
                </a:extLst>
              </a:tr>
            </a:tbl>
          </a:graphicData>
        </a:graphic>
      </p:graphicFrame>
      <p:graphicFrame>
        <p:nvGraphicFramePr>
          <p:cNvPr id="10" name="Table 2">
            <a:extLst>
              <a:ext uri="{FF2B5EF4-FFF2-40B4-BE49-F238E27FC236}">
                <a16:creationId xmlns:a16="http://schemas.microsoft.com/office/drawing/2014/main" id="{CE335F45-7FE6-476C-A966-90798A3416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697854"/>
              </p:ext>
            </p:extLst>
          </p:nvPr>
        </p:nvGraphicFramePr>
        <p:xfrm>
          <a:off x="318656" y="2832799"/>
          <a:ext cx="1905350" cy="1886395"/>
        </p:xfrm>
        <a:graphic>
          <a:graphicData uri="http://schemas.openxmlformats.org/drawingml/2006/table">
            <a:tbl>
              <a:tblPr firstRow="1" bandRow="1">
                <a:tableStyleId>{4F16CF39-B6B4-485D-8359-190A6E9D162B}</a:tableStyleId>
              </a:tblPr>
              <a:tblGrid>
                <a:gridCol w="1905350">
                  <a:extLst>
                    <a:ext uri="{9D8B030D-6E8A-4147-A177-3AD203B41FA5}">
                      <a16:colId xmlns:a16="http://schemas.microsoft.com/office/drawing/2014/main" val="9036787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rgbClr val="000000"/>
                          </a:solidFill>
                          <a:latin typeface="Open Sans SemiBold"/>
                          <a:ea typeface="Open Sans SemiBold"/>
                          <a:cs typeface="Open Sans SemiBold"/>
                          <a:sym typeface="Open Sans SemiBold"/>
                        </a:rPr>
                        <a:t>Family</a:t>
                      </a:r>
                    </a:p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rgbClr val="000000"/>
                          </a:solidFill>
                          <a:latin typeface="Open Sans SemiBold"/>
                          <a:ea typeface="Open Sans SemiBold"/>
                          <a:cs typeface="Open Sans SemiBold"/>
                          <a:sym typeface="Open Sans SemiBold"/>
                        </a:rPr>
                        <a:t>Future</a:t>
                      </a:r>
                    </a:p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rgbClr val="000000"/>
                          </a:solidFill>
                          <a:latin typeface="Open Sans SemiBold"/>
                          <a:ea typeface="Open Sans SemiBold"/>
                          <a:cs typeface="Open Sans SemiBold"/>
                          <a:sym typeface="Open Sans SemiBold"/>
                        </a:rPr>
                        <a:t>Customer</a:t>
                      </a:r>
                    </a:p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rgbClr val="000000"/>
                          </a:solidFill>
                          <a:latin typeface="Open Sans SemiBold"/>
                          <a:ea typeface="Open Sans SemiBold"/>
                          <a:cs typeface="Open Sans SemiBold"/>
                          <a:sym typeface="Open Sans SemiBold"/>
                        </a:rPr>
                        <a:t>Success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550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i="1" dirty="0">
                          <a:latin typeface="Open Sans SemiBold"/>
                          <a:ea typeface="Open Sans SemiBold"/>
                          <a:cs typeface="Open Sans SemiBold"/>
                          <a:sym typeface="Open Sans SemiBold"/>
                        </a:rPr>
                        <a:t>Core Values</a:t>
                      </a:r>
                      <a:endParaRPr lang="en-US" sz="1400" b="0" i="1" u="none" strike="noStrike" cap="none" dirty="0">
                        <a:solidFill>
                          <a:srgbClr val="000000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666513"/>
                  </a:ext>
                </a:extLst>
              </a:tr>
            </a:tbl>
          </a:graphicData>
        </a:graphic>
      </p:graphicFrame>
      <p:graphicFrame>
        <p:nvGraphicFramePr>
          <p:cNvPr id="11" name="Table 2">
            <a:extLst>
              <a:ext uri="{FF2B5EF4-FFF2-40B4-BE49-F238E27FC236}">
                <a16:creationId xmlns:a16="http://schemas.microsoft.com/office/drawing/2014/main" id="{DFFFA4E0-6742-4AB9-8D7A-64FB6155CE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503654"/>
              </p:ext>
            </p:extLst>
          </p:nvPr>
        </p:nvGraphicFramePr>
        <p:xfrm>
          <a:off x="2624200" y="2813336"/>
          <a:ext cx="2396836" cy="1925320"/>
        </p:xfrm>
        <a:graphic>
          <a:graphicData uri="http://schemas.openxmlformats.org/drawingml/2006/table">
            <a:tbl>
              <a:tblPr firstRow="1" bandRow="1">
                <a:tableStyleId>{4F16CF39-B6B4-485D-8359-190A6E9D162B}</a:tableStyleId>
              </a:tblPr>
              <a:tblGrid>
                <a:gridCol w="2396836">
                  <a:extLst>
                    <a:ext uri="{9D8B030D-6E8A-4147-A177-3AD203B41FA5}">
                      <a16:colId xmlns:a16="http://schemas.microsoft.com/office/drawing/2014/main" val="9036787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rgbClr val="000000"/>
                          </a:solidFill>
                          <a:latin typeface="Open Sans SemiBold"/>
                          <a:ea typeface="Open Sans SemiBold"/>
                          <a:cs typeface="Open Sans SemiBold"/>
                          <a:sym typeface="Open Sans SemiBold"/>
                        </a:rPr>
                        <a:t>Has My Back</a:t>
                      </a:r>
                      <a:endParaRPr lang="en-US" sz="1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b="0" i="0" u="none" strike="noStrike" cap="none" dirty="0">
                        <a:solidFill>
                          <a:srgbClr val="000000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rgbClr val="000000"/>
                          </a:solidFill>
                          <a:latin typeface="Open Sans SemiBold"/>
                          <a:ea typeface="Open Sans SemiBold"/>
                          <a:cs typeface="Open Sans SemiBold"/>
                          <a:sym typeface="Open Sans SemiBold"/>
                        </a:rPr>
                        <a:t>Believes In Me</a:t>
                      </a:r>
                      <a:endParaRPr lang="en-US" sz="1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b="0" i="0" u="none" strike="noStrike" cap="none" dirty="0">
                        <a:solidFill>
                          <a:srgbClr val="000000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rgbClr val="000000"/>
                          </a:solidFill>
                          <a:latin typeface="Open Sans SemiBold"/>
                          <a:ea typeface="Open Sans SemiBold"/>
                          <a:cs typeface="Open Sans SemiBold"/>
                          <a:sym typeface="Open Sans SemiBold"/>
                        </a:rPr>
                        <a:t>Is Interested In My Career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550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i="1" dirty="0">
                          <a:latin typeface="Open Sans SemiBold"/>
                          <a:ea typeface="Open Sans SemiBold"/>
                          <a:cs typeface="Open Sans SemiBold"/>
                          <a:sym typeface="Open Sans SemiBold"/>
                        </a:rPr>
                        <a:t>Leadership Qualities</a:t>
                      </a:r>
                      <a:endParaRPr lang="en-US" sz="1400" b="0" i="1" u="none" strike="noStrike" cap="none" dirty="0">
                        <a:solidFill>
                          <a:srgbClr val="000000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666513"/>
                  </a:ext>
                </a:extLst>
              </a:tr>
            </a:tbl>
          </a:graphicData>
        </a:graphic>
      </p:graphicFrame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9DF1BC3E-F17B-45FC-B46C-E4666E218D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722749"/>
              </p:ext>
            </p:extLst>
          </p:nvPr>
        </p:nvGraphicFramePr>
        <p:xfrm>
          <a:off x="4202093" y="654193"/>
          <a:ext cx="3064615" cy="1925320"/>
        </p:xfrm>
        <a:graphic>
          <a:graphicData uri="http://schemas.openxmlformats.org/drawingml/2006/table">
            <a:tbl>
              <a:tblPr firstRow="1" bandRow="1">
                <a:tableStyleId>{4F16CF39-B6B4-485D-8359-190A6E9D162B}</a:tableStyleId>
              </a:tblPr>
              <a:tblGrid>
                <a:gridCol w="3064615">
                  <a:extLst>
                    <a:ext uri="{9D8B030D-6E8A-4147-A177-3AD203B41FA5}">
                      <a16:colId xmlns:a16="http://schemas.microsoft.com/office/drawing/2014/main" val="9036787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rgbClr val="000000"/>
                          </a:solidFill>
                          <a:latin typeface="Open Sans SemiBold"/>
                          <a:ea typeface="Open Sans SemiBold"/>
                          <a:cs typeface="Open Sans SemiBold"/>
                          <a:sym typeface="Open Sans SemiBold"/>
                        </a:rPr>
                        <a:t>Likes to Win</a:t>
                      </a:r>
                      <a:endParaRPr lang="en-US" sz="1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b="0" i="0" u="none" strike="noStrike" cap="none" dirty="0">
                        <a:solidFill>
                          <a:srgbClr val="000000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rgbClr val="000000"/>
                          </a:solidFill>
                          <a:latin typeface="Open Sans SemiBold"/>
                          <a:ea typeface="Open Sans SemiBold"/>
                          <a:cs typeface="Open Sans SemiBold"/>
                          <a:sym typeface="Open Sans SemiBold"/>
                        </a:rPr>
                        <a:t>If You Want Help, You Probably Have To Ask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b="0" i="0" u="none" strike="noStrike" cap="none" dirty="0">
                        <a:solidFill>
                          <a:srgbClr val="000000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rgbClr val="000000"/>
                          </a:solidFill>
                          <a:latin typeface="Open Sans SemiBold"/>
                          <a:ea typeface="Open Sans SemiBold"/>
                          <a:cs typeface="Open Sans SemiBold"/>
                          <a:sym typeface="Open Sans SemiBold"/>
                        </a:rPr>
                        <a:t>Early Morning Person</a:t>
                      </a:r>
                      <a:endParaRPr lang="en-US" sz="1600" dirty="0"/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550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i="1" dirty="0">
                          <a:latin typeface="Open Sans SemiBold"/>
                          <a:ea typeface="Open Sans SemiBold"/>
                          <a:cs typeface="Open Sans SemiBold"/>
                          <a:sym typeface="Open Sans SemiBold"/>
                        </a:rPr>
                        <a:t>Personality Traits</a:t>
                      </a:r>
                      <a:endParaRPr lang="en-US" sz="1400" b="0" i="1" u="none" strike="noStrike" cap="none" dirty="0">
                        <a:solidFill>
                          <a:srgbClr val="000000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666513"/>
                  </a:ext>
                </a:extLst>
              </a:tr>
            </a:tbl>
          </a:graphicData>
        </a:graphic>
      </p:graphicFrame>
      <p:graphicFrame>
        <p:nvGraphicFramePr>
          <p:cNvPr id="17" name="Table 2">
            <a:extLst>
              <a:ext uri="{FF2B5EF4-FFF2-40B4-BE49-F238E27FC236}">
                <a16:creationId xmlns:a16="http://schemas.microsoft.com/office/drawing/2014/main" id="{1DF52E42-BDE0-4377-B880-6EC7D2EB37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950561"/>
              </p:ext>
            </p:extLst>
          </p:nvPr>
        </p:nvGraphicFramePr>
        <p:xfrm>
          <a:off x="5320145" y="2789129"/>
          <a:ext cx="3505199" cy="1925320"/>
        </p:xfrm>
        <a:graphic>
          <a:graphicData uri="http://schemas.openxmlformats.org/drawingml/2006/table">
            <a:tbl>
              <a:tblPr firstRow="1" bandRow="1">
                <a:tableStyleId>{4F16CF39-B6B4-485D-8359-190A6E9D162B}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9036787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solidFill>
                            <a:schemeClr val="lt1"/>
                          </a:solidFill>
                          <a:latin typeface="Open Sans SemiBold"/>
                          <a:ea typeface="Open Sans SemiBold"/>
                          <a:cs typeface="Open Sans SemiBold"/>
                          <a:sym typeface="Open Sans SemiBold"/>
                        </a:rPr>
                        <a:t>T</a:t>
                      </a:r>
                      <a:r>
                        <a:rPr lang="en-US" sz="1600" b="0" i="0" u="none" strike="noStrike" cap="none" dirty="0">
                          <a:solidFill>
                            <a:schemeClr val="lt1"/>
                          </a:solidFill>
                          <a:latin typeface="Open Sans SemiBold"/>
                          <a:ea typeface="Open Sans SemiBold"/>
                          <a:cs typeface="Open Sans SemiBold"/>
                          <a:sym typeface="Open Sans SemiBold"/>
                        </a:rPr>
                        <a:t>hinks he would be a good VP of Sales (he wouldn’t)</a:t>
                      </a:r>
                      <a:endParaRPr lang="en-US" sz="1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b="0" i="0" u="none" strike="noStrike" cap="none" dirty="0">
                        <a:solidFill>
                          <a:schemeClr val="lt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solidFill>
                            <a:schemeClr val="lt1"/>
                          </a:solidFill>
                          <a:latin typeface="Open Sans SemiBold"/>
                          <a:ea typeface="Open Sans SemiBold"/>
                          <a:cs typeface="Open Sans SemiBold"/>
                          <a:sym typeface="Open Sans SemiBold"/>
                        </a:rPr>
                        <a:t>N</a:t>
                      </a:r>
                      <a:r>
                        <a:rPr lang="en-US" sz="1600" b="0" i="0" u="none" strike="noStrike" cap="none" dirty="0">
                          <a:solidFill>
                            <a:schemeClr val="lt1"/>
                          </a:solidFill>
                          <a:latin typeface="Open Sans SemiBold"/>
                          <a:ea typeface="Open Sans SemiBold"/>
                          <a:cs typeface="Open Sans SemiBold"/>
                          <a:sym typeface="Open Sans SemiBold"/>
                        </a:rPr>
                        <a:t>ot very good at details</a:t>
                      </a:r>
                      <a:endParaRPr lang="en-US" sz="1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b="0" i="0" u="none" strike="noStrike" cap="none" dirty="0">
                        <a:solidFill>
                          <a:schemeClr val="lt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lt1"/>
                          </a:solidFill>
                          <a:latin typeface="Open Sans SemiBold"/>
                          <a:ea typeface="Open Sans SemiBold"/>
                          <a:cs typeface="Open Sans SemiBold"/>
                          <a:sym typeface="Open Sans SemiBold"/>
                        </a:rPr>
                        <a:t>It takes some time to “know him”</a:t>
                      </a:r>
                      <a:endParaRPr 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550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i="1" dirty="0">
                          <a:latin typeface="Open Sans SemiBold"/>
                          <a:ea typeface="Open Sans SemiBold"/>
                          <a:cs typeface="Open Sans SemiBold"/>
                          <a:sym typeface="Open Sans SemiBold"/>
                        </a:rPr>
                        <a:t>Needs Improvement</a:t>
                      </a:r>
                      <a:endParaRPr lang="en-US" sz="1400" b="0" i="1" u="none" strike="noStrike" cap="none" dirty="0">
                        <a:solidFill>
                          <a:srgbClr val="000000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6665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loud 2020">
  <a:themeElements>
    <a:clrScheme name="Google Colours">
      <a:dk1>
        <a:srgbClr val="3C4043"/>
      </a:dk1>
      <a:lt1>
        <a:srgbClr val="5F6368"/>
      </a:lt1>
      <a:dk2>
        <a:srgbClr val="BDC1C6"/>
      </a:dk2>
      <a:lt2>
        <a:srgbClr val="F8F9FA"/>
      </a:lt2>
      <a:accent1>
        <a:srgbClr val="4285F4"/>
      </a:accent1>
      <a:accent2>
        <a:srgbClr val="EA4335"/>
      </a:accent2>
      <a:accent3>
        <a:srgbClr val="FBBC05"/>
      </a:accent3>
      <a:accent4>
        <a:srgbClr val="34A853"/>
      </a:accent4>
      <a:accent5>
        <a:srgbClr val="185ABC"/>
      </a:accent5>
      <a:accent6>
        <a:srgbClr val="B31412"/>
      </a:accent6>
      <a:hlink>
        <a:srgbClr val="1A73E8"/>
      </a:hlink>
      <a:folHlink>
        <a:srgbClr val="7B1F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148</Words>
  <Application>Microsoft Office PowerPoint</Application>
  <PresentationFormat>On-screen Show (16:9)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Open Sans</vt:lpstr>
      <vt:lpstr>Open Sans SemiBold</vt:lpstr>
      <vt:lpstr>Arial</vt:lpstr>
      <vt:lpstr>Cloud 2020</vt:lpstr>
      <vt:lpstr>Sample : John’s Intended Brand as a VP Of Sales Engineering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Care</dc:creator>
  <cp:lastModifiedBy>John Care</cp:lastModifiedBy>
  <cp:revision>7</cp:revision>
  <dcterms:modified xsi:type="dcterms:W3CDTF">2021-08-16T13:49:58Z</dcterms:modified>
</cp:coreProperties>
</file>